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C47"/>
    <a:srgbClr val="FF7B6F"/>
    <a:srgbClr val="FFB600"/>
    <a:srgbClr val="660E5F"/>
    <a:srgbClr val="00D8D2"/>
    <a:srgbClr val="FF3DAC"/>
    <a:srgbClr val="008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9B59B-CF1C-42A3-8C48-FF40189E2C01}" v="1" dt="2022-10-19T11:33:47.875"/>
    <p1510:client id="{F1032A01-6209-4D0B-B27B-AC4D45622329}" v="5" dt="2022-10-19T10:57:35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EE2A-11EA-AEEE-4EBD-FA5FD2A8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E6368F-0814-31F7-22A2-05FBCF5EC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AED10-838C-8515-EA5A-1397C74F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BB16E-ACB4-C878-7D96-A8F3A531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5D62E-C8B7-4822-0FE0-642F3E4C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7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17AD2-688C-2352-E4CC-34AC4CDD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5F8D13-1F1F-1666-A01E-D0991A12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7E56B-8406-DC03-15BC-8C4E0AC2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38E93-B3EF-B9FE-82E7-F03BFE18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BA6D3-7C45-C038-7FBC-5052DE42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59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29A105-FC54-2FDB-E27F-D1C2940D5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A1C9C3-FDEE-994A-25EF-5B742139B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EDA34-5A9F-EE0C-0BDB-D66496D9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DDEA2-C57F-8D34-B151-D3439521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91D08-6C24-0D0F-C5B6-E975644D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63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77AA6-DA8E-F20C-59DA-9D3E0CE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3D30D-9A47-118F-0CB2-5F03D80F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91E84-E328-6F1F-E40E-B0B27E67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60CDC-6BDE-46E0-640A-527B2E8D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48F11-664D-25F7-2B63-C94BD26D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F8ECF-280A-A82E-2DC1-62746E0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4BFCEF-1CDA-146C-492A-A4FD5B333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E0BF8-EEFF-DB83-1E5C-F8503592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B19C7D-4BDF-FAAC-C4BA-D6331B11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4ED81-A50E-42CF-859E-5D7BB46B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4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3F558-2553-AEA2-120D-26B96C19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9D614-4784-25DD-257F-27919E4A6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71FCDE-0B6D-BA24-E397-F8DB64CF6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7887F3-9BF4-663D-1850-68417C6C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77F04-D4E1-0944-761B-1899A535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3074F0-849F-24E4-5044-D39659C6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2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122AE-0F5B-19B2-B71E-5112B826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6D4539-EFB6-7A5B-D87E-B702DB93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A45C51-0724-D78F-35F4-254F2C85E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26D4C-EAE0-710B-8E8A-E23B9A813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C35021-B236-BDEB-F4E4-57AFF3A2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B7FE01-9FE3-E603-A5AA-217E3CEF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8F938E-55CB-D716-F71F-3E0BECE2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69396D-5CCF-6107-867F-692CDC4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08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F6DC3-2EEE-50B6-6F84-BBD77D1B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C20B55-76A9-BA79-E226-25CD7C84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E6FA25-296B-0AF2-6DB7-4FEF3DBB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A881D6-0571-8368-3C5B-A9AD61D2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6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E0C029-7732-D50A-1C7B-4CAA0F82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C7A1F3-CB64-5ECE-CAFB-5169C830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2B9E4B-6D55-2655-27BB-69ADBAE9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176B4-E51D-CCE2-CEDE-4C35A595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E3662-BCD2-ACA5-9B48-F160808C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D12790-4277-2707-BB7C-3AA7D80B2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2D4CF5-C9EF-F594-8966-E20B5E90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D740B-0365-E9F8-16F0-15A49DB0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03D56-0403-2B44-36EB-1E91E82E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21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E979B-24D0-8E91-06C5-AE9256FD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151BA8-1E77-CE43-BCC5-0031B4780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7A33E0-2441-17DD-0810-56838813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01634E-881E-3C06-0298-54F744DE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09FD18-CD86-7D11-BDC3-0E114C42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9A4302-1E8E-5144-C8E7-FC97F1F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72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0BC1E3-3D19-5A2D-774F-C0DE7974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1EFD07-B342-33E6-C21E-76489DE9B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DA6CB-C498-38D6-1174-521020188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5ED3-C003-4628-8BB9-D49DA43C8D8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26498-4A4F-88DC-6FD0-5C41C3F6D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224A8-70B1-A7AD-A9E9-8BC948FA4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624E-EBB6-4527-9CAA-C309D7518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6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04417-8C63-C2B1-AC48-ADE842429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C877AA-FED3-8662-0F28-2879092ED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de la pantall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7E622B5-0A16-3726-DA71-F14D43BFD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807A15-4DE6-2090-1152-5BF4F9FC830D}"/>
              </a:ext>
            </a:extLst>
          </p:cNvPr>
          <p:cNvSpPr/>
          <p:nvPr/>
        </p:nvSpPr>
        <p:spPr>
          <a:xfrm>
            <a:off x="0" y="5842488"/>
            <a:ext cx="12192000" cy="796952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355119-C3BE-3B4F-7548-7F6DCFBDAC39}"/>
              </a:ext>
            </a:extLst>
          </p:cNvPr>
          <p:cNvSpPr txBox="1"/>
          <p:nvPr/>
        </p:nvSpPr>
        <p:spPr>
          <a:xfrm>
            <a:off x="553915" y="2627064"/>
            <a:ext cx="11633973" cy="3215424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Rounded MT Bold"/>
                <a:cs typeface="Aharoni"/>
              </a:rPr>
              <a:t>Curso de la Competencia Digital Docente por niveles</a:t>
            </a: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Fecha de inscripción: </a:t>
            </a:r>
          </a:p>
          <a:p>
            <a:pPr algn="r"/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Desde el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6 al 15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de febrero de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2023</a:t>
            </a: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Prueba de nivel:</a:t>
            </a:r>
          </a:p>
          <a:p>
            <a:pPr algn="r"/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16 y 17 </a:t>
            </a:r>
            <a:r>
              <a:rPr lang="es-ES" sz="1600" dirty="0">
                <a:solidFill>
                  <a:srgbClr val="002060"/>
                </a:solidFill>
                <a:latin typeface="Arial Rounded MT Bold"/>
                <a:cs typeface="Aharoni"/>
              </a:rPr>
              <a:t>de febrero de 2023</a:t>
            </a:r>
            <a:endParaRPr lang="es-ES" sz="1600" dirty="0" smtClean="0">
              <a:solidFill>
                <a:srgbClr val="002060"/>
              </a:solidFill>
              <a:latin typeface="Arial Rounded MT Bold"/>
              <a:cs typeface="Aharoni"/>
            </a:endParaRP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Publicación </a:t>
            </a:r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nivel </a:t>
            </a:r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asignado: </a:t>
            </a:r>
            <a:endParaRPr lang="es-ES" sz="2000" dirty="0">
              <a:solidFill>
                <a:srgbClr val="002060"/>
              </a:solidFill>
              <a:latin typeface="Arial Rounded MT Bold"/>
              <a:cs typeface="Aharoni"/>
            </a:endParaRPr>
          </a:p>
          <a:p>
            <a:pPr algn="r"/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23 </a:t>
            </a:r>
            <a:r>
              <a:rPr lang="es-ES" sz="1600" dirty="0">
                <a:solidFill>
                  <a:srgbClr val="002060"/>
                </a:solidFill>
                <a:latin typeface="Arial Rounded MT Bold"/>
                <a:cs typeface="Aharoni"/>
              </a:rPr>
              <a:t>de febrero de 2023  </a:t>
            </a:r>
          </a:p>
          <a:p>
            <a:pPr algn="r"/>
            <a:r>
              <a:rPr lang="es-ES" sz="2000" dirty="0">
                <a:solidFill>
                  <a:srgbClr val="002060"/>
                </a:solidFill>
                <a:latin typeface="Arial Rounded MT Bold"/>
                <a:cs typeface="Aharoni"/>
              </a:rPr>
              <a:t>Fecha </a:t>
            </a:r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de la actividad: </a:t>
            </a:r>
            <a:endParaRPr lang="es-ES" sz="2000" dirty="0">
              <a:solidFill>
                <a:srgbClr val="002060"/>
              </a:solidFill>
              <a:latin typeface="Arial Rounded MT Bold"/>
              <a:cs typeface="Aharoni"/>
            </a:endParaRPr>
          </a:p>
          <a:p>
            <a:pPr algn="r"/>
            <a:r>
              <a:rPr lang="es-ES" sz="1600" dirty="0">
                <a:solidFill>
                  <a:srgbClr val="002060"/>
                </a:solidFill>
                <a:latin typeface="Arial Rounded MT Bold"/>
                <a:cs typeface="Aharoni"/>
              </a:rPr>
              <a:t>Desde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febrero a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juni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o </a:t>
            </a:r>
            <a:r>
              <a:rPr lang="es-ES" sz="1600" dirty="0">
                <a:solidFill>
                  <a:srgbClr val="002060"/>
                </a:solidFill>
                <a:latin typeface="Arial Rounded MT Bold"/>
                <a:cs typeface="Aharoni"/>
              </a:rPr>
              <a:t>de 2023  </a:t>
            </a:r>
          </a:p>
          <a:p>
            <a:pPr algn="r"/>
            <a:r>
              <a:rPr lang="es-ES" sz="2000" dirty="0" smtClean="0">
                <a:solidFill>
                  <a:srgbClr val="002060"/>
                </a:solidFill>
                <a:latin typeface="Arial Rounded MT Bold"/>
                <a:cs typeface="Aharoni"/>
              </a:rPr>
              <a:t>Destinatarios: </a:t>
            </a:r>
            <a:endParaRPr lang="es-ES" sz="2000" dirty="0">
              <a:solidFill>
                <a:srgbClr val="002060"/>
              </a:solidFill>
              <a:latin typeface="Arial Rounded MT Bold"/>
              <a:cs typeface="Aharoni"/>
            </a:endParaRPr>
          </a:p>
          <a:p>
            <a:pPr algn="r"/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Profesorado de los centros docentes no universitarios sostenidos con fondos </a:t>
            </a:r>
            <a:r>
              <a:rPr lang="es-ES" sz="1600" dirty="0" smtClean="0">
                <a:solidFill>
                  <a:srgbClr val="002060"/>
                </a:solidFill>
                <a:latin typeface="Arial Rounded MT Bold"/>
                <a:cs typeface="Aharoni"/>
              </a:rPr>
              <a:t>públicos</a:t>
            </a:r>
            <a:r>
              <a:rPr lang="es-ES" sz="1600" dirty="0" smtClean="0">
                <a:solidFill>
                  <a:schemeClr val="bg1"/>
                </a:solidFill>
                <a:latin typeface="Arial Rounded MT Bold"/>
                <a:cs typeface="Aharoni"/>
              </a:rPr>
              <a:t>  </a:t>
            </a:r>
            <a:endParaRPr lang="es-ES" sz="1600" dirty="0">
              <a:solidFill>
                <a:schemeClr val="bg1"/>
              </a:solidFill>
              <a:latin typeface="Arial Rounded MT Bold"/>
              <a:cs typeface="Aharon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5842488"/>
            <a:ext cx="12187888" cy="734158"/>
            <a:chOff x="0" y="0"/>
            <a:chExt cx="7301807" cy="551815"/>
          </a:xfrm>
        </p:grpSpPr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0" y="0"/>
              <a:ext cx="3599815" cy="551815"/>
              <a:chOff x="0" y="0"/>
              <a:chExt cx="6172444" cy="944880"/>
            </a:xfrm>
          </p:grpSpPr>
          <p:pic>
            <p:nvPicPr>
              <p:cNvPr id="19" name="Imagen 18" descr="F:\IDENTIDAD GRÁFICA\IMAGEN GRÁFICA IDIRECCIÓN GENERAL INNOVACIÓN\LOGO\SUBMARCAS PNG\DeCoD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41" t="14813" r="10903" b="14754"/>
              <a:stretch/>
            </p:blipFill>
            <p:spPr bwMode="auto">
              <a:xfrm>
                <a:off x="1771157" y="0"/>
                <a:ext cx="2382520" cy="9448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7" t="26386" r="78157" b="17828"/>
              <a:stretch/>
            </p:blipFill>
            <p:spPr bwMode="auto">
              <a:xfrm>
                <a:off x="0" y="0"/>
                <a:ext cx="1686560" cy="9436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41" t="24974" r="4394" b="24183"/>
              <a:stretch/>
            </p:blipFill>
            <p:spPr bwMode="auto">
              <a:xfrm>
                <a:off x="4219818" y="0"/>
                <a:ext cx="1952626" cy="9436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3" name="Grupo 12"/>
            <p:cNvGrpSpPr/>
            <p:nvPr/>
          </p:nvGrpSpPr>
          <p:grpSpPr>
            <a:xfrm>
              <a:off x="3699164" y="201881"/>
              <a:ext cx="3602643" cy="254066"/>
              <a:chOff x="0" y="0"/>
              <a:chExt cx="3602643" cy="254066"/>
            </a:xfrm>
          </p:grpSpPr>
          <p:pic>
            <p:nvPicPr>
              <p:cNvPr id="14" name="Imagen 13" descr="Captura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626"/>
                <a:ext cx="1064260" cy="210185"/>
              </a:xfrm>
              <a:prstGeom prst="rect">
                <a:avLst/>
              </a:prstGeom>
              <a:noFill/>
            </p:spPr>
          </p:pic>
          <p:pic>
            <p:nvPicPr>
              <p:cNvPr id="15" name="Imagen 14" descr="Europa horizontal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563" y="35626"/>
                <a:ext cx="1275080" cy="218440"/>
              </a:xfrm>
              <a:prstGeom prst="rect">
                <a:avLst/>
              </a:prstGeom>
              <a:noFill/>
            </p:spPr>
          </p:pic>
          <p:pic>
            <p:nvPicPr>
              <p:cNvPr id="18" name="Imagen 17" descr="F:\Logos\Logo PRTR dos líneas_COLOR.pn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0" t="34020" r="2918" b="32845"/>
              <a:stretch/>
            </p:blipFill>
            <p:spPr bwMode="auto">
              <a:xfrm>
                <a:off x="1104405" y="0"/>
                <a:ext cx="1223645" cy="2482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83216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C5766566D9E84E9FE3A1B2BB24348B" ma:contentTypeVersion="15" ma:contentTypeDescription="Crear nuevo documento." ma:contentTypeScope="" ma:versionID="bbecbac171241823e4e510bc24e7094c">
  <xsd:schema xmlns:xsd="http://www.w3.org/2001/XMLSchema" xmlns:xs="http://www.w3.org/2001/XMLSchema" xmlns:p="http://schemas.microsoft.com/office/2006/metadata/properties" xmlns:ns2="1c1c0034-5a8a-4417-bc64-47cfa6bc692f" xmlns:ns3="560018e6-12bf-41e4-b1a5-9ea58c7228d8" targetNamespace="http://schemas.microsoft.com/office/2006/metadata/properties" ma:root="true" ma:fieldsID="6024a5608911dddc9b797342c8dd03ed" ns2:_="" ns3:_="">
    <xsd:import namespace="1c1c0034-5a8a-4417-bc64-47cfa6bc692f"/>
    <xsd:import namespace="560018e6-12bf-41e4-b1a5-9ea58c722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c0034-5a8a-4417-bc64-47cfa6bc6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9b687ba5-7c2c-441d-a210-8f2e7a637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018e6-12bf-41e4-b1a5-9ea58c722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ae6ab0-4b06-4338-a7d5-fcedeeaf25ea}" ma:internalName="TaxCatchAll" ma:showField="CatchAllData" ma:web="560018e6-12bf-41e4-b1a5-9ea58c722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0018e6-12bf-41e4-b1a5-9ea58c7228d8" xsi:nil="true"/>
    <lcf76f155ced4ddcb4097134ff3c332f xmlns="1c1c0034-5a8a-4417-bc64-47cfa6bc69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AF9468-955F-4EA2-B645-CB3D2E213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c0034-5a8a-4417-bc64-47cfa6bc692f"/>
    <ds:schemaRef ds:uri="560018e6-12bf-41e4-b1a5-9ea58c722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ABE29-1FAE-4599-9A13-8AEFCF8BBCC5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60018e6-12bf-41e4-b1a5-9ea58c7228d8"/>
    <ds:schemaRef ds:uri="http://schemas.microsoft.com/office/2006/documentManagement/types"/>
    <ds:schemaRef ds:uri="1c1c0034-5a8a-4417-bc64-47cfa6bc692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987B9A-9D92-4A16-BDD2-9C843EC0A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65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Rounded MT Bold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Carlos Gallego Cano</dc:creator>
  <cp:lastModifiedBy>Moreno Castañeda María Luisa</cp:lastModifiedBy>
  <cp:revision>78</cp:revision>
  <dcterms:created xsi:type="dcterms:W3CDTF">2022-08-29T17:51:12Z</dcterms:created>
  <dcterms:modified xsi:type="dcterms:W3CDTF">2023-02-03T12:50:07Z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0x010100A1C5766566D9E84E9FE3A1B2BB24348B</vt:lpwstr>
  </property>
  <property fmtid="{D5CDD505-2E9C-101B-9397-08002B2CF9AE}" pid="3" name="MediaServiceImageTags">
    <vt:lpwstr/>
  </property>
</Properties>
</file>